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660"/>
  </p:normalViewPr>
  <p:slideViewPr>
    <p:cSldViewPr>
      <p:cViewPr varScale="1">
        <p:scale>
          <a:sx n="71" d="100"/>
          <a:sy n="71" d="100"/>
        </p:scale>
        <p:origin x="-1648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0E2F-5719-47E8-A92C-86A805391FD9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BE-B271-4BFE-9E09-D990BCEC4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0E2F-5719-47E8-A92C-86A805391FD9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BE-B271-4BFE-9E09-D990BCEC4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0E2F-5719-47E8-A92C-86A805391FD9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BE-B271-4BFE-9E09-D990BCEC4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0E2F-5719-47E8-A92C-86A805391FD9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BE-B271-4BFE-9E09-D990BCEC4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0E2F-5719-47E8-A92C-86A805391FD9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BE-B271-4BFE-9E09-D990BCEC4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0E2F-5719-47E8-A92C-86A805391FD9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BE-B271-4BFE-9E09-D990BCEC4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0E2F-5719-47E8-A92C-86A805391FD9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BE-B271-4BFE-9E09-D990BCEC4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0E2F-5719-47E8-A92C-86A805391FD9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BE-B271-4BFE-9E09-D990BCEC4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0E2F-5719-47E8-A92C-86A805391FD9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BE-B271-4BFE-9E09-D990BCEC4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0E2F-5719-47E8-A92C-86A805391FD9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BE-B271-4BFE-9E09-D990BCEC4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0E2F-5719-47E8-A92C-86A805391FD9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BE-B271-4BFE-9E09-D990BCEC4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0E2F-5719-47E8-A92C-86A805391FD9}" type="datetimeFigureOut">
              <a:rPr lang="en-US" smtClean="0"/>
              <a:pPr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067BE-B271-4BFE-9E09-D990BCEC4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dragonartz.files.wordpress.com/2009/04/_vector-light-rays-with-sparkles-preview-by-dragonart.png?w=495&amp;h=49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3334" t="11667" r="11666" b="2501"/>
          <a:stretch>
            <a:fillRect/>
          </a:stretch>
        </p:blipFill>
        <p:spPr bwMode="auto">
          <a:xfrm>
            <a:off x="0" y="0"/>
            <a:ext cx="6858000" cy="7848600"/>
          </a:xfrm>
          <a:prstGeom prst="rect">
            <a:avLst/>
          </a:prstGeom>
          <a:noFill/>
        </p:spPr>
      </p:pic>
      <p:pic>
        <p:nvPicPr>
          <p:cNvPr id="11266" name="Picture 2" descr="http://triblocal.com/warrenville/files/2012/01/family-fitness-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1295400" y="1828800"/>
            <a:ext cx="4259573" cy="35814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 rot="21425928">
            <a:off x="737214" y="973724"/>
            <a:ext cx="5486399" cy="5181600"/>
          </a:xfrm>
          <a:prstGeom prst="rect">
            <a:avLst/>
          </a:prstGeom>
          <a:noFill/>
        </p:spPr>
        <p:txBody>
          <a:bodyPr wrap="none" rtlCol="0">
            <a:prstTxWarp prst="textButtonPour">
              <a:avLst>
                <a:gd name="adj1" fmla="val 10800005"/>
                <a:gd name="adj2" fmla="val 72728"/>
              </a:avLst>
            </a:prstTxWarp>
            <a:spAutoFit/>
          </a:bodyPr>
          <a:lstStyle/>
          <a:p>
            <a:r>
              <a:rPr lang="en-US" sz="4000" dirty="0" smtClean="0">
                <a:latin typeface="Coalition" pitchFamily="2" charset="0"/>
              </a:rPr>
              <a:t>  Family Fitness Night   </a:t>
            </a:r>
          </a:p>
          <a:p>
            <a:endParaRPr lang="en-US" sz="4000" dirty="0" smtClean="0">
              <a:latin typeface="Coalition" pitchFamily="2" charset="0"/>
            </a:endParaRPr>
          </a:p>
          <a:p>
            <a:r>
              <a:rPr lang="en-US" sz="3200" dirty="0" smtClean="0">
                <a:latin typeface="Coalition" pitchFamily="2" charset="0"/>
              </a:rPr>
              <a:t>   Team Up </a:t>
            </a:r>
            <a:r>
              <a:rPr lang="en-US" sz="3200">
                <a:latin typeface="Coalition" pitchFamily="2" charset="0"/>
              </a:rPr>
              <a:t>T</a:t>
            </a:r>
            <a:r>
              <a:rPr lang="en-US" sz="3200" smtClean="0">
                <a:latin typeface="Coalition" pitchFamily="2" charset="0"/>
              </a:rPr>
              <a:t>ogether </a:t>
            </a:r>
            <a:r>
              <a:rPr lang="en-US" sz="3200" smtClean="0">
                <a:latin typeface="Coalition" pitchFamily="2" charset="0"/>
              </a:rPr>
              <a:t>2018</a:t>
            </a:r>
            <a:endParaRPr lang="en-US" sz="3200" dirty="0">
              <a:latin typeface="Coalitio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 rot="20689214">
            <a:off x="-183952" y="68728"/>
            <a:ext cx="3622334" cy="1405703"/>
          </a:xfrm>
          <a:prstGeom prst="ellips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Aparajita" pitchFamily="34" charset="0"/>
                <a:cs typeface="Aparajita" pitchFamily="34" charset="0"/>
              </a:rPr>
              <a:t>Free!</a:t>
            </a:r>
          </a:p>
          <a:p>
            <a:pPr algn="ctr"/>
            <a:r>
              <a:rPr lang="en-US" sz="3000" b="1" dirty="0" smtClean="0">
                <a:latin typeface="Aparajita" pitchFamily="34" charset="0"/>
                <a:cs typeface="Aparajita" pitchFamily="34" charset="0"/>
              </a:rPr>
              <a:t>5/18/18</a:t>
            </a:r>
          </a:p>
          <a:p>
            <a:pPr algn="ctr"/>
            <a:r>
              <a:rPr lang="en-US" sz="3000" b="1" dirty="0" smtClean="0">
                <a:latin typeface="Aparajita" pitchFamily="34" charset="0"/>
                <a:cs typeface="Aparajita" pitchFamily="34" charset="0"/>
              </a:rPr>
              <a:t>6:30-8:15pm</a:t>
            </a:r>
            <a:endParaRPr lang="en-US" sz="30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0" y="685800"/>
            <a:ext cx="594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alition" pitchFamily="2" charset="0"/>
              </a:rPr>
              <a:t>Hillside</a:t>
            </a:r>
            <a:r>
              <a:rPr lang="en-US" sz="1400" dirty="0">
                <a:latin typeface="Coalition" pitchFamily="2" charset="0"/>
              </a:rPr>
              <a:t> </a:t>
            </a:r>
            <a:r>
              <a:rPr lang="en-US" sz="1400" dirty="0" smtClean="0">
                <a:latin typeface="Coalition" pitchFamily="2" charset="0"/>
              </a:rPr>
              <a:t>Faculty &amp; PTA Jointly Present…</a:t>
            </a:r>
            <a:endParaRPr lang="en-US" sz="1400" dirty="0">
              <a:latin typeface="Coalitio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5867400"/>
            <a:ext cx="685800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latin typeface="Aparajita" pitchFamily="34" charset="0"/>
                <a:cs typeface="Aparajita" pitchFamily="34" charset="0"/>
              </a:rPr>
              <a:t>Fun for the whole family! Come join other Hillside families for a fun night out.  </a:t>
            </a:r>
            <a:r>
              <a:rPr lang="en-US" sz="1600" i="1" dirty="0">
                <a:latin typeface="Aparajita" pitchFamily="34" charset="0"/>
                <a:cs typeface="Aparajita" pitchFamily="34" charset="0"/>
              </a:rPr>
              <a:t>P</a:t>
            </a:r>
            <a:r>
              <a:rPr lang="en-US" sz="1600" i="1" dirty="0" smtClean="0">
                <a:latin typeface="Aparajita" pitchFamily="34" charset="0"/>
                <a:cs typeface="Aparajita" pitchFamily="34" charset="0"/>
              </a:rPr>
              <a:t>arents vs. Children kickball, bankshot, volleyball, yoga ,snacks and prizes.  This is NOT a drop-off event. Children MUST be accompanied by at least one parent.  Event targeted to K to 2</a:t>
            </a:r>
            <a:r>
              <a:rPr lang="en-US" sz="1600" i="1" baseline="30000" dirty="0" smtClean="0">
                <a:latin typeface="Aparajita" pitchFamily="34" charset="0"/>
                <a:cs typeface="Aparajita" pitchFamily="34" charset="0"/>
              </a:rPr>
              <a:t>nd</a:t>
            </a:r>
            <a:r>
              <a:rPr lang="en-US" sz="1600" i="1" dirty="0" smtClean="0">
                <a:latin typeface="Aparajita" pitchFamily="34" charset="0"/>
                <a:cs typeface="Aparajita" pitchFamily="34" charset="0"/>
              </a:rPr>
              <a:t> grade.</a:t>
            </a:r>
          </a:p>
          <a:p>
            <a:pPr algn="ctr"/>
            <a:r>
              <a:rPr lang="en-US" sz="1500" b="1" i="1" dirty="0" smtClean="0">
                <a:latin typeface="Aparajita" pitchFamily="34" charset="0"/>
                <a:cs typeface="Aparajita" pitchFamily="34" charset="0"/>
              </a:rPr>
              <a:t>  Limited space, sign up today! First 100 people! RSVP by 5/10/18</a:t>
            </a:r>
            <a:endParaRPr lang="en-US" sz="1500" b="1" i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7162800"/>
            <a:ext cx="6858000" cy="1981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8713113"/>
            <a:ext cx="17764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Return in envelope marked </a:t>
            </a:r>
          </a:p>
          <a:p>
            <a:r>
              <a:rPr lang="en-US" sz="1100" i="1" dirty="0" smtClean="0"/>
              <a:t>PTA Fitness Night</a:t>
            </a:r>
            <a:endParaRPr lang="en-US" sz="11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7162800"/>
            <a:ext cx="685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dirty="0" smtClean="0"/>
              <a:t>Family Name ______________________ Email ____________________________________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# of adults _______        # of children ________   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Name &amp; Grade of children attending __________________        __________________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			__________________        __________________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14294</TotalTime>
  <Words>137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Morristown Beard School</cp:lastModifiedBy>
  <cp:revision>33</cp:revision>
  <cp:lastPrinted>2018-04-24T16:03:02Z</cp:lastPrinted>
  <dcterms:created xsi:type="dcterms:W3CDTF">2012-04-20T13:27:08Z</dcterms:created>
  <dcterms:modified xsi:type="dcterms:W3CDTF">2018-04-24T16:03:06Z</dcterms:modified>
</cp:coreProperties>
</file>